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4"/>
  </p:notesMasterIdLst>
  <p:sldIdLst>
    <p:sldId id="256" r:id="rId5"/>
    <p:sldId id="335" r:id="rId6"/>
    <p:sldId id="332" r:id="rId7"/>
    <p:sldId id="33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7" r:id="rId18"/>
    <p:sldId id="269" r:id="rId19"/>
    <p:sldId id="270" r:id="rId20"/>
    <p:sldId id="338" r:id="rId21"/>
    <p:sldId id="339" r:id="rId22"/>
    <p:sldId id="271" r:id="rId23"/>
    <p:sldId id="272" r:id="rId24"/>
    <p:sldId id="275" r:id="rId25"/>
    <p:sldId id="280" r:id="rId26"/>
    <p:sldId id="279" r:id="rId27"/>
    <p:sldId id="277" r:id="rId28"/>
    <p:sldId id="281" r:id="rId29"/>
    <p:sldId id="284" r:id="rId30"/>
    <p:sldId id="282" r:id="rId31"/>
    <p:sldId id="283" r:id="rId32"/>
    <p:sldId id="285" r:id="rId33"/>
    <p:sldId id="278" r:id="rId34"/>
    <p:sldId id="286" r:id="rId35"/>
    <p:sldId id="287" r:id="rId36"/>
    <p:sldId id="288" r:id="rId37"/>
    <p:sldId id="290" r:id="rId38"/>
    <p:sldId id="291" r:id="rId39"/>
    <p:sldId id="292" r:id="rId40"/>
    <p:sldId id="293" r:id="rId41"/>
    <p:sldId id="294" r:id="rId42"/>
    <p:sldId id="309" r:id="rId43"/>
    <p:sldId id="310" r:id="rId44"/>
    <p:sldId id="311" r:id="rId45"/>
    <p:sldId id="312" r:id="rId46"/>
    <p:sldId id="322" r:id="rId47"/>
    <p:sldId id="323" r:id="rId48"/>
    <p:sldId id="324" r:id="rId49"/>
    <p:sldId id="325" r:id="rId50"/>
    <p:sldId id="326" r:id="rId51"/>
    <p:sldId id="331" r:id="rId52"/>
    <p:sldId id="317" r:id="rId53"/>
    <p:sldId id="327" r:id="rId54"/>
    <p:sldId id="328" r:id="rId55"/>
    <p:sldId id="329" r:id="rId56"/>
    <p:sldId id="296" r:id="rId57"/>
    <p:sldId id="330" r:id="rId58"/>
    <p:sldId id="336" r:id="rId59"/>
    <p:sldId id="337" r:id="rId60"/>
    <p:sldId id="298" r:id="rId61"/>
    <p:sldId id="302" r:id="rId62"/>
    <p:sldId id="301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0755F-F74C-CE4F-D745-3D87043606BB}" v="16" dt="2022-10-20T17:32:53.792"/>
    <p1510:client id="{3A4CA28D-AD13-41CD-87A4-315B7AABA688}" v="2" dt="2022-04-07T09:38:48.729"/>
    <p1510:client id="{D527E174-DB99-EA2D-99C2-01F7DF442275}" v="55" dt="2022-10-20T17:09:43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udway, Karen" userId="S::kjb136@pitt.edu::5044c76f-aa96-4525-ab4c-107db8d825c8" providerId="AD" clId="Web-{1F10755F-F74C-CE4F-D745-3D87043606BB}"/>
    <pc:docChg chg="delSld modSld">
      <pc:chgData name="Beaudway, Karen" userId="S::kjb136@pitt.edu::5044c76f-aa96-4525-ab4c-107db8d825c8" providerId="AD" clId="Web-{1F10755F-F74C-CE4F-D745-3D87043606BB}" dt="2022-10-20T17:32:53.792" v="13" actId="20577"/>
      <pc:docMkLst>
        <pc:docMk/>
      </pc:docMkLst>
      <pc:sldChg chg="modSp">
        <pc:chgData name="Beaudway, Karen" userId="S::kjb136@pitt.edu::5044c76f-aa96-4525-ab4c-107db8d825c8" providerId="AD" clId="Web-{1F10755F-F74C-CE4F-D745-3D87043606BB}" dt="2022-10-20T17:32:31.510" v="10" actId="20577"/>
        <pc:sldMkLst>
          <pc:docMk/>
          <pc:sldMk cId="756848301" sldId="267"/>
        </pc:sldMkLst>
        <pc:spChg chg="mod">
          <ac:chgData name="Beaudway, Karen" userId="S::kjb136@pitt.edu::5044c76f-aa96-4525-ab4c-107db8d825c8" providerId="AD" clId="Web-{1F10755F-F74C-CE4F-D745-3D87043606BB}" dt="2022-10-20T17:32:31.510" v="10" actId="20577"/>
          <ac:spMkLst>
            <pc:docMk/>
            <pc:sldMk cId="756848301" sldId="267"/>
            <ac:spMk id="4" creationId="{2320EB91-A09B-C8F8-F285-B51437F882DE}"/>
          </ac:spMkLst>
        </pc:spChg>
      </pc:sldChg>
      <pc:sldChg chg="modSp">
        <pc:chgData name="Beaudway, Karen" userId="S::kjb136@pitt.edu::5044c76f-aa96-4525-ab4c-107db8d825c8" providerId="AD" clId="Web-{1F10755F-F74C-CE4F-D745-3D87043606BB}" dt="2022-10-20T17:32:40.963" v="11" actId="20577"/>
        <pc:sldMkLst>
          <pc:docMk/>
          <pc:sldMk cId="1155639216" sldId="269"/>
        </pc:sldMkLst>
        <pc:spChg chg="mod">
          <ac:chgData name="Beaudway, Karen" userId="S::kjb136@pitt.edu::5044c76f-aa96-4525-ab4c-107db8d825c8" providerId="AD" clId="Web-{1F10755F-F74C-CE4F-D745-3D87043606BB}" dt="2022-10-20T17:32:40.963" v="11" actId="20577"/>
          <ac:spMkLst>
            <pc:docMk/>
            <pc:sldMk cId="1155639216" sldId="269"/>
            <ac:spMk id="4" creationId="{760CD22B-62EE-1412-2291-3C990F069F44}"/>
          </ac:spMkLst>
        </pc:spChg>
      </pc:sldChg>
      <pc:sldChg chg="modSp">
        <pc:chgData name="Beaudway, Karen" userId="S::kjb136@pitt.edu::5044c76f-aa96-4525-ab4c-107db8d825c8" providerId="AD" clId="Web-{1F10755F-F74C-CE4F-D745-3D87043606BB}" dt="2022-10-20T17:32:53.792" v="13" actId="20577"/>
        <pc:sldMkLst>
          <pc:docMk/>
          <pc:sldMk cId="956443729" sldId="270"/>
        </pc:sldMkLst>
        <pc:spChg chg="mod">
          <ac:chgData name="Beaudway, Karen" userId="S::kjb136@pitt.edu::5044c76f-aa96-4525-ab4c-107db8d825c8" providerId="AD" clId="Web-{1F10755F-F74C-CE4F-D745-3D87043606BB}" dt="2022-10-20T17:32:53.792" v="13" actId="20577"/>
          <ac:spMkLst>
            <pc:docMk/>
            <pc:sldMk cId="956443729" sldId="270"/>
            <ac:spMk id="4" creationId="{9A2F0D27-9937-1109-240C-08D49702AF20}"/>
          </ac:spMkLst>
        </pc:spChg>
      </pc:sldChg>
      <pc:sldChg chg="del">
        <pc:chgData name="Beaudway, Karen" userId="S::kjb136@pitt.edu::5044c76f-aa96-4525-ab4c-107db8d825c8" providerId="AD" clId="Web-{1F10755F-F74C-CE4F-D745-3D87043606BB}" dt="2022-10-20T17:31:21.164" v="0"/>
        <pc:sldMkLst>
          <pc:docMk/>
          <pc:sldMk cId="1429045332" sldId="333"/>
        </pc:sldMkLst>
      </pc:sldChg>
    </pc:docChg>
  </pc:docChgLst>
  <pc:docChgLst>
    <pc:chgData name="Beaudway, Karen" userId="S::kjb136@pitt.edu::5044c76f-aa96-4525-ab4c-107db8d825c8" providerId="AD" clId="Web-{D527E174-DB99-EA2D-99C2-01F7DF442275}"/>
    <pc:docChg chg="modSld">
      <pc:chgData name="Beaudway, Karen" userId="S::kjb136@pitt.edu::5044c76f-aa96-4525-ab4c-107db8d825c8" providerId="AD" clId="Web-{D527E174-DB99-EA2D-99C2-01F7DF442275}" dt="2022-10-20T17:09:43.848" v="50" actId="20577"/>
      <pc:docMkLst>
        <pc:docMk/>
      </pc:docMkLst>
      <pc:sldChg chg="modSp">
        <pc:chgData name="Beaudway, Karen" userId="S::kjb136@pitt.edu::5044c76f-aa96-4525-ab4c-107db8d825c8" providerId="AD" clId="Web-{D527E174-DB99-EA2D-99C2-01F7DF442275}" dt="2022-10-20T17:04:59.059" v="1" actId="20577"/>
        <pc:sldMkLst>
          <pc:docMk/>
          <pc:sldMk cId="608091417" sldId="257"/>
        </pc:sldMkLst>
        <pc:spChg chg="mod">
          <ac:chgData name="Beaudway, Karen" userId="S::kjb136@pitt.edu::5044c76f-aa96-4525-ab4c-107db8d825c8" providerId="AD" clId="Web-{D527E174-DB99-EA2D-99C2-01F7DF442275}" dt="2022-10-20T17:04:59.059" v="1" actId="20577"/>
          <ac:spMkLst>
            <pc:docMk/>
            <pc:sldMk cId="608091417" sldId="257"/>
            <ac:spMk id="2" creationId="{0D142EB7-C596-0F3E-642C-379E05BF0B77}"/>
          </ac:spMkLst>
        </pc:spChg>
      </pc:sldChg>
      <pc:sldChg chg="addSp modSp">
        <pc:chgData name="Beaudway, Karen" userId="S::kjb136@pitt.edu::5044c76f-aa96-4525-ab4c-107db8d825c8" providerId="AD" clId="Web-{D527E174-DB99-EA2D-99C2-01F7DF442275}" dt="2022-10-20T17:06:29.249" v="30" actId="1076"/>
        <pc:sldMkLst>
          <pc:docMk/>
          <pc:sldMk cId="1278464151" sldId="261"/>
        </pc:sldMkLst>
        <pc:spChg chg="add mod">
          <ac:chgData name="Beaudway, Karen" userId="S::kjb136@pitt.edu::5044c76f-aa96-4525-ab4c-107db8d825c8" providerId="AD" clId="Web-{D527E174-DB99-EA2D-99C2-01F7DF442275}" dt="2022-10-20T17:06:29.249" v="30" actId="1076"/>
          <ac:spMkLst>
            <pc:docMk/>
            <pc:sldMk cId="1278464151" sldId="261"/>
            <ac:spMk id="4" creationId="{7F9DAA36-B475-9E9F-FEDF-5526E21A7863}"/>
          </ac:spMkLst>
        </pc:spChg>
      </pc:sldChg>
      <pc:sldChg chg="modSp">
        <pc:chgData name="Beaudway, Karen" userId="S::kjb136@pitt.edu::5044c76f-aa96-4525-ab4c-107db8d825c8" providerId="AD" clId="Web-{D527E174-DB99-EA2D-99C2-01F7DF442275}" dt="2022-10-20T17:02:33.664" v="0" actId="20577"/>
        <pc:sldMkLst>
          <pc:docMk/>
          <pc:sldMk cId="2761021352" sldId="292"/>
        </pc:sldMkLst>
        <pc:spChg chg="mod">
          <ac:chgData name="Beaudway, Karen" userId="S::kjb136@pitt.edu::5044c76f-aa96-4525-ab4c-107db8d825c8" providerId="AD" clId="Web-{D527E174-DB99-EA2D-99C2-01F7DF442275}" dt="2022-10-20T17:02:33.664" v="0" actId="20577"/>
          <ac:spMkLst>
            <pc:docMk/>
            <pc:sldMk cId="2761021352" sldId="292"/>
            <ac:spMk id="4" creationId="{45A9DA7B-D99E-6FB6-C678-B41E9108B3EE}"/>
          </ac:spMkLst>
        </pc:spChg>
      </pc:sldChg>
      <pc:sldChg chg="modSp">
        <pc:chgData name="Beaudway, Karen" userId="S::kjb136@pitt.edu::5044c76f-aa96-4525-ab4c-107db8d825c8" providerId="AD" clId="Web-{D527E174-DB99-EA2D-99C2-01F7DF442275}" dt="2022-10-20T17:07:27.782" v="31" actId="20577"/>
        <pc:sldMkLst>
          <pc:docMk/>
          <pc:sldMk cId="1993052131" sldId="293"/>
        </pc:sldMkLst>
        <pc:spChg chg="mod">
          <ac:chgData name="Beaudway, Karen" userId="S::kjb136@pitt.edu::5044c76f-aa96-4525-ab4c-107db8d825c8" providerId="AD" clId="Web-{D527E174-DB99-EA2D-99C2-01F7DF442275}" dt="2022-10-20T17:07:27.782" v="31" actId="20577"/>
          <ac:spMkLst>
            <pc:docMk/>
            <pc:sldMk cId="1993052131" sldId="293"/>
            <ac:spMk id="4" creationId="{B574F471-0AFF-D42E-0513-644BF7E2CB4D}"/>
          </ac:spMkLst>
        </pc:spChg>
      </pc:sldChg>
      <pc:sldChg chg="modSp">
        <pc:chgData name="Beaudway, Karen" userId="S::kjb136@pitt.edu::5044c76f-aa96-4525-ab4c-107db8d825c8" providerId="AD" clId="Web-{D527E174-DB99-EA2D-99C2-01F7DF442275}" dt="2022-10-20T17:08:04.689" v="32" actId="14100"/>
        <pc:sldMkLst>
          <pc:docMk/>
          <pc:sldMk cId="2424887301" sldId="322"/>
        </pc:sldMkLst>
        <pc:spChg chg="mod">
          <ac:chgData name="Beaudway, Karen" userId="S::kjb136@pitt.edu::5044c76f-aa96-4525-ab4c-107db8d825c8" providerId="AD" clId="Web-{D527E174-DB99-EA2D-99C2-01F7DF442275}" dt="2022-10-20T17:08:04.689" v="32" actId="14100"/>
          <ac:spMkLst>
            <pc:docMk/>
            <pc:sldMk cId="2424887301" sldId="322"/>
            <ac:spMk id="3" creationId="{8D816D9C-8B2B-1993-3959-6AF91BA81DD0}"/>
          </ac:spMkLst>
        </pc:spChg>
      </pc:sldChg>
      <pc:sldChg chg="modSp">
        <pc:chgData name="Beaudway, Karen" userId="S::kjb136@pitt.edu::5044c76f-aa96-4525-ab4c-107db8d825c8" providerId="AD" clId="Web-{D527E174-DB99-EA2D-99C2-01F7DF442275}" dt="2022-10-20T17:09:43.848" v="50" actId="20577"/>
        <pc:sldMkLst>
          <pc:docMk/>
          <pc:sldMk cId="2557094985" sldId="336"/>
        </pc:sldMkLst>
        <pc:spChg chg="mod">
          <ac:chgData name="Beaudway, Karen" userId="S::kjb136@pitt.edu::5044c76f-aa96-4525-ab4c-107db8d825c8" providerId="AD" clId="Web-{D527E174-DB99-EA2D-99C2-01F7DF442275}" dt="2022-10-20T17:09:43.848" v="50" actId="20577"/>
          <ac:spMkLst>
            <pc:docMk/>
            <pc:sldMk cId="2557094985" sldId="336"/>
            <ac:spMk id="4" creationId="{58BAB713-076A-E1D1-D99D-C37419AAD4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0DD16-6742-4300-90F8-E00D0EBBB7B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11A1B-34E4-441A-A199-3E899B37B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68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11A1B-34E4-441A-A199-3E899B37BA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3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611A1B-34E4-441A-A199-3E899B37BA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7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AFA7-242F-4EC2-B2AC-8D6874990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654D6-A9F7-430C-B7F7-66940D78D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99278-A400-4AE2-8996-1281ABE9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8F2FC-F966-422B-BC74-8B5D077E6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5690D-663D-41FB-9BEC-F84A6C89A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8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AA6B-D924-403C-AF8D-924EDDDB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F3463-AC7E-4DA9-A6F4-7D6FA41E2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7B642-DB4B-440E-9994-B966FB4F6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83205-1460-45B7-8AF4-D5C831A4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C878E-51D5-4545-B37B-4D6DBE8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4C6A4-8EAD-4644-9F0C-CACC008D58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97368-2418-4D33-8AEE-4375FDA7B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936B0-6A8F-40D6-AA4B-9DE82A18F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6BD41-FBFC-4314-A0CC-A4BE94EFA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F285-48BD-4EF7-B378-EC02528F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027F-4000-4DC6-9742-07BD3EF11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4C3BB-FC21-4D4C-9D29-E51541431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325E7-C315-489E-8058-6A6A9BBB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52273-500F-42D9-A250-02D1B0D5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C8F4-1171-4BDD-9540-D8A265BC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F7D1F-AA79-4DE9-A9B5-CFD7EAD8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3F7F5-C190-4DAE-8D54-C2AB6336C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F424F-B62D-486C-9902-62A96B36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E0F80-99DA-4DA4-89D3-488C7FB8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6B7BE-34A2-41B6-8FCE-8E0A011D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13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34CC-2EBF-42C1-9AE4-38B9FF04F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DF58F-A207-404A-B3BA-5BCB5E6A7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AC56D-3D04-4A4A-A336-47824EDB7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30878-733A-4E76-A55C-12B87E61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AAB57-651E-42B8-B0BB-481480C4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8D3CD-9E35-4859-BC81-E75AFE3B0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8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98CD7-982B-48E7-86C1-B6A9220BD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04ED1-0DC3-4498-8C0B-4DB5B99D8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1817F-C655-4062-B98D-14C8E433A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60005-D67B-4A11-9D9F-04570BE85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048AC-F900-4EA0-9E0D-1E5446460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1EB50D-B7B1-4CEA-A5FA-6C274FB7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EAA927-AFDB-410F-B9B9-A571D832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C0F93-7FCD-41B5-BA2F-9815BAB9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8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E0DAE-839E-4037-8DAD-50FE55372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BEAE9-EF1F-476B-B394-AD07DCA7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B39F1-D5FD-4D5D-B8F8-789E9079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1D910-F1EA-4673-B291-71B8BA8F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3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B4D10-345C-4EC5-8047-2252AAC4E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B62C8-190E-43E2-B2AF-EA617FDD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6C1A1-5F56-4ECE-90B8-990AEC72A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3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BDEF1-D33F-4731-AA36-E997C5253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3E73E-E5B6-4F47-9F22-91A6EFDAD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B967A-5333-44F9-A2BF-4293F54B6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7843C-B62D-43F8-90F7-5C388277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DCB44-22F8-4825-8762-ED4CBA5EE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11D03-0764-497B-816F-EDB26289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0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FE76-AF6E-4EA1-9B4D-69D6EC9F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1AEE0-4571-4906-A8D7-64E43AFBF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66B89-AF06-424E-A471-90A643363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1AFDE-47E5-47E7-B371-9EEEF1970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84EBC-34CB-4CE0-A878-5AD5A2262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9DC6D-9966-47A9-AB54-DBC47338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1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ECDE46-13F5-4BFA-9D08-E7A3137A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705DF-25AA-4337-A437-0A4294B66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CE251-58F8-4655-BA7B-D5D73AE34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AD8E0-93C3-46F9-943D-9803FF612D5B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E7120-685F-4E9C-AB8E-9222A94BF5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A62B6-5EBD-4CD2-AD22-E992DF310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33A94-2A21-4E7D-82C2-8EF2878C7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4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E575-1E59-43EC-BAA5-8A8E5CF827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Direct to Student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CB16B-5CBE-4548-8834-3E6BC40724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End to End Experience</a:t>
            </a:r>
          </a:p>
        </p:txBody>
      </p:sp>
    </p:spTree>
    <p:extLst>
      <p:ext uri="{BB962C8B-B14F-4D97-AF65-F5344CB8AC3E}">
        <p14:creationId xmlns:p14="http://schemas.microsoft.com/office/powerpoint/2010/main" val="1961158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DE3E4B7-3CC1-4346-8287-90A677569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BAF9E5-2E51-C076-665F-7203619099CE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Now, we ask that you verify your academic status</a:t>
            </a:r>
          </a:p>
        </p:txBody>
      </p:sp>
    </p:spTree>
    <p:extLst>
      <p:ext uri="{BB962C8B-B14F-4D97-AF65-F5344CB8AC3E}">
        <p14:creationId xmlns:p14="http://schemas.microsoft.com/office/powerpoint/2010/main" val="341990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7EA7414-B165-473E-88CE-6EE5BA943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31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F39B141-F33B-437B-AEB2-89CBB6958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70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C3BC592F-125B-4F42-A038-96EBCCD85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C772D-73DD-F7D1-2F80-FEBDCFFDCBE6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can proceed to select any of the available Microsoft Fundamentals</a:t>
            </a:r>
          </a:p>
        </p:txBody>
      </p:sp>
    </p:spTree>
    <p:extLst>
      <p:ext uri="{BB962C8B-B14F-4D97-AF65-F5344CB8AC3E}">
        <p14:creationId xmlns:p14="http://schemas.microsoft.com/office/powerpoint/2010/main" val="774826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26D7C-4B8D-435E-A744-89FC4B2B5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20EB91-A09B-C8F8-F285-B51437F882DE}"/>
              </a:ext>
            </a:extLst>
          </p:cNvPr>
          <p:cNvSpPr/>
          <p:nvPr/>
        </p:nvSpPr>
        <p:spPr>
          <a:xfrm>
            <a:off x="8368748" y="5475418"/>
            <a:ext cx="3657600" cy="12434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You are presented with the Learn, Prepare, Certify screen. </a:t>
            </a:r>
          </a:p>
          <a:p>
            <a:pPr algn="ctr"/>
            <a:r>
              <a:rPr lang="en-US" dirty="0"/>
              <a:t>At any time you can self-attest that you completed the learning stage.</a:t>
            </a:r>
          </a:p>
        </p:txBody>
      </p:sp>
    </p:spTree>
    <p:extLst>
      <p:ext uri="{BB962C8B-B14F-4D97-AF65-F5344CB8AC3E}">
        <p14:creationId xmlns:p14="http://schemas.microsoft.com/office/powerpoint/2010/main" val="75684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BB51A0B-B085-45F7-ACCC-0018C68DF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0CD22B-62EE-1412-2291-3C990F069F44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You can review the learning </a:t>
            </a:r>
            <a:endParaRPr lang="en-US"/>
          </a:p>
          <a:p>
            <a:pPr algn="ctr"/>
            <a:r>
              <a:rPr lang="en-US" dirty="0"/>
              <a:t>materials on Learn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3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909681-022E-21E1-82DF-019720EBC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61" y="0"/>
            <a:ext cx="1080447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A2F0D27-9937-1109-240C-08D49702AF20}"/>
              </a:ext>
            </a:extLst>
          </p:cNvPr>
          <p:cNvSpPr/>
          <p:nvPr/>
        </p:nvSpPr>
        <p:spPr>
          <a:xfrm>
            <a:off x="8368748" y="5172705"/>
            <a:ext cx="3657600" cy="15461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This is an example of a collection of Learning Path on Microsoft Learn. You can sign </a:t>
            </a:r>
            <a:r>
              <a:rPr lang="en-US"/>
              <a:t>into</a:t>
            </a:r>
            <a:r>
              <a:rPr lang="en-US" dirty="0"/>
              <a:t> Microsoft Learn to save your learning progress.</a:t>
            </a:r>
          </a:p>
        </p:txBody>
      </p:sp>
    </p:spTree>
    <p:extLst>
      <p:ext uri="{BB962C8B-B14F-4D97-AF65-F5344CB8AC3E}">
        <p14:creationId xmlns:p14="http://schemas.microsoft.com/office/powerpoint/2010/main" val="956443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F9260-B948-B393-AFEC-D406F2531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786" y="0"/>
            <a:ext cx="970442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F2A03E-3268-8F67-5162-B80B964CCF46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can sign in to Microsoft Learn using your personal Microsoft account, or you school account</a:t>
            </a:r>
          </a:p>
        </p:txBody>
      </p:sp>
    </p:spTree>
    <p:extLst>
      <p:ext uri="{BB962C8B-B14F-4D97-AF65-F5344CB8AC3E}">
        <p14:creationId xmlns:p14="http://schemas.microsoft.com/office/powerpoint/2010/main" val="277665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5E9821-8E53-A8DF-2230-428F7B5C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0" y="0"/>
            <a:ext cx="1062796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2F5652-EB3E-BD63-6B4C-FBF574EE4238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When you are signed in, your learning progress is saved</a:t>
            </a:r>
          </a:p>
        </p:txBody>
      </p:sp>
    </p:spTree>
    <p:extLst>
      <p:ext uri="{BB962C8B-B14F-4D97-AF65-F5344CB8AC3E}">
        <p14:creationId xmlns:p14="http://schemas.microsoft.com/office/powerpoint/2010/main" val="381292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1E65DE-7FAD-4B08-9DC3-FE3A3F7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14726-05D9-9DC2-7675-8421056C759C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Back at the Cloud Ready site, you can also review an Exam cram (for those exam which has it)</a:t>
            </a:r>
          </a:p>
        </p:txBody>
      </p:sp>
    </p:spTree>
    <p:extLst>
      <p:ext uri="{BB962C8B-B14F-4D97-AF65-F5344CB8AC3E}">
        <p14:creationId xmlns:p14="http://schemas.microsoft.com/office/powerpoint/2010/main" val="66477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CAD8D0-8D7E-4533-B00F-74191F12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41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88855F8-B15F-4961-88A4-88D3B2FB8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BD2D7F-E2A3-3E0B-8386-900DDE49BDB0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 cram is a recording of exam preparation session</a:t>
            </a:r>
          </a:p>
        </p:txBody>
      </p:sp>
    </p:spTree>
    <p:extLst>
      <p:ext uri="{BB962C8B-B14F-4D97-AF65-F5344CB8AC3E}">
        <p14:creationId xmlns:p14="http://schemas.microsoft.com/office/powerpoint/2010/main" val="2692253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B1F7D5-E2D0-4289-8F0F-02459E177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D22E7-3B25-7C8C-8E7F-C38BFADCF297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Once you self-attest that you completed learning stage, you can claim a Free Practice Test key</a:t>
            </a:r>
          </a:p>
        </p:txBody>
      </p:sp>
    </p:spTree>
    <p:extLst>
      <p:ext uri="{BB962C8B-B14F-4D97-AF65-F5344CB8AC3E}">
        <p14:creationId xmlns:p14="http://schemas.microsoft.com/office/powerpoint/2010/main" val="1412764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FA25E0-A4D0-4AA8-9DB6-74C418C5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94269E-C855-074A-98DF-A00E23F69510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can learn more about Practice Test </a:t>
            </a:r>
          </a:p>
        </p:txBody>
      </p:sp>
    </p:spTree>
    <p:extLst>
      <p:ext uri="{BB962C8B-B14F-4D97-AF65-F5344CB8AC3E}">
        <p14:creationId xmlns:p14="http://schemas.microsoft.com/office/powerpoint/2010/main" val="1892946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3A96DA4-28ED-486F-9632-EF669A230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361100-23AF-DEBB-AA91-72A445279693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Measure Up is our partner who provides the Practice Test experience</a:t>
            </a:r>
          </a:p>
        </p:txBody>
      </p:sp>
    </p:spTree>
    <p:extLst>
      <p:ext uri="{BB962C8B-B14F-4D97-AF65-F5344CB8AC3E}">
        <p14:creationId xmlns:p14="http://schemas.microsoft.com/office/powerpoint/2010/main" val="3708569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C55CB0-7D2B-47AE-8E7B-A5901D9C4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9C9C8A2-6882-046F-6736-31F8B016BCF5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can redeem this Practice Test key on Measure Up site</a:t>
            </a:r>
          </a:p>
        </p:txBody>
      </p:sp>
    </p:spTree>
    <p:extLst>
      <p:ext uri="{BB962C8B-B14F-4D97-AF65-F5344CB8AC3E}">
        <p14:creationId xmlns:p14="http://schemas.microsoft.com/office/powerpoint/2010/main" val="718275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DBD30D-FB8A-49E7-8C64-0D159DB9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2B2499-07E5-A156-C63A-5A42E682AED2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do not yet have an account with Measure Up, you can create one</a:t>
            </a:r>
          </a:p>
        </p:txBody>
      </p:sp>
    </p:spTree>
    <p:extLst>
      <p:ext uri="{BB962C8B-B14F-4D97-AF65-F5344CB8AC3E}">
        <p14:creationId xmlns:p14="http://schemas.microsoft.com/office/powerpoint/2010/main" val="1815908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3734A4-C755-4EC7-B774-CBD0D6D4B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57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39C28D-4419-42D4-BE63-8416830EB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4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72D8FB-D52D-4921-9E91-48DCEBB66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41397B-C9D6-6CD9-19B3-A5ECE14143E8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Once you are logged in, go to My Learning Locker</a:t>
            </a:r>
          </a:p>
        </p:txBody>
      </p:sp>
    </p:spTree>
    <p:extLst>
      <p:ext uri="{BB962C8B-B14F-4D97-AF65-F5344CB8AC3E}">
        <p14:creationId xmlns:p14="http://schemas.microsoft.com/office/powerpoint/2010/main" val="3410408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id="{8F1F50E9-3B43-413D-883F-48936D163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DFF317-9227-AC1E-E062-8F6C5AB4E741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Then go to Register Key</a:t>
            </a:r>
          </a:p>
        </p:txBody>
      </p:sp>
    </p:spTree>
    <p:extLst>
      <p:ext uri="{BB962C8B-B14F-4D97-AF65-F5344CB8AC3E}">
        <p14:creationId xmlns:p14="http://schemas.microsoft.com/office/powerpoint/2010/main" val="4074453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D8C316D-9998-48AD-B620-41A58E154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7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11F5F2-26BF-4D1E-8F1B-86BDFF90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C8D59F-261B-EC28-D209-9A024DAD7B10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Copy the key that has been provisioned for you</a:t>
            </a:r>
          </a:p>
        </p:txBody>
      </p:sp>
    </p:spTree>
    <p:extLst>
      <p:ext uri="{BB962C8B-B14F-4D97-AF65-F5344CB8AC3E}">
        <p14:creationId xmlns:p14="http://schemas.microsoft.com/office/powerpoint/2010/main" val="3876482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DE5356-4F17-4C25-BE74-30706AF71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61367F-771A-E3D2-E59C-812EA03CF715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Paste it on Measure Up site, and Register to redeem the key. You can now practice for your Exam!</a:t>
            </a:r>
          </a:p>
        </p:txBody>
      </p:sp>
    </p:spTree>
    <p:extLst>
      <p:ext uri="{BB962C8B-B14F-4D97-AF65-F5344CB8AC3E}">
        <p14:creationId xmlns:p14="http://schemas.microsoft.com/office/powerpoint/2010/main" val="480705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28FAC39-5F2E-4C0D-A93E-17F4F7E0E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1298B7-B179-6573-5FBC-1249BFACC626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Once you practice, you will be eligible for an Exam Voucher (It might take 24 hours before your practice data is synced)</a:t>
            </a:r>
          </a:p>
        </p:txBody>
      </p:sp>
    </p:spTree>
    <p:extLst>
      <p:ext uri="{BB962C8B-B14F-4D97-AF65-F5344CB8AC3E}">
        <p14:creationId xmlns:p14="http://schemas.microsoft.com/office/powerpoint/2010/main" val="1308920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83FDDD-4342-4AC4-9993-FF760497F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C1C7FA-6F82-2019-2307-79AD16D6C615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Now, claim your Free Exam Voucher!</a:t>
            </a:r>
          </a:p>
        </p:txBody>
      </p:sp>
    </p:spTree>
    <p:extLst>
      <p:ext uri="{BB962C8B-B14F-4D97-AF65-F5344CB8AC3E}">
        <p14:creationId xmlns:p14="http://schemas.microsoft.com/office/powerpoint/2010/main" val="3504698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7658C7-B1C4-4131-8A8C-732AD3F37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F9D1FA-EBCE-6028-53D3-4AF24BC09DC5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can learn more about taking a Microsoft exam with Pearson Vue</a:t>
            </a:r>
          </a:p>
        </p:txBody>
      </p:sp>
    </p:spTree>
    <p:extLst>
      <p:ext uri="{BB962C8B-B14F-4D97-AF65-F5344CB8AC3E}">
        <p14:creationId xmlns:p14="http://schemas.microsoft.com/office/powerpoint/2010/main" val="93583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9E9BDA3-713F-4CAA-8C5F-6FD4446A8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AF4B78-1AAB-8FBB-0FB5-224B8CA95DCB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exam will be delivered using Pearson Vue platform</a:t>
            </a:r>
          </a:p>
        </p:txBody>
      </p:sp>
    </p:spTree>
    <p:extLst>
      <p:ext uri="{BB962C8B-B14F-4D97-AF65-F5344CB8AC3E}">
        <p14:creationId xmlns:p14="http://schemas.microsoft.com/office/powerpoint/2010/main" val="2557218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ADDA17A-6F5D-4556-B025-1B458929E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9DA7B-D99E-6FB6-C678-B41E9108B3EE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You can also learn about requesting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2761021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E4E2F8-E4C2-4360-8EEB-572E404E6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74F471-0AFF-D42E-0513-644BF7E2CB4D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You can also learn about requesting accommodations</a:t>
            </a:r>
          </a:p>
        </p:txBody>
      </p:sp>
    </p:spTree>
    <p:extLst>
      <p:ext uri="{BB962C8B-B14F-4D97-AF65-F5344CB8AC3E}">
        <p14:creationId xmlns:p14="http://schemas.microsoft.com/office/powerpoint/2010/main" val="1993052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DBEA8D-D33A-402C-B6BE-5F027A87F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82453F-7359-6E50-0DB2-F7B6D1E616CF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You’ve completed your learning. You’ve practiced for your exam. Now, go and book your exam!</a:t>
            </a:r>
          </a:p>
        </p:txBody>
      </p:sp>
    </p:spTree>
    <p:extLst>
      <p:ext uri="{BB962C8B-B14F-4D97-AF65-F5344CB8AC3E}">
        <p14:creationId xmlns:p14="http://schemas.microsoft.com/office/powerpoint/2010/main" val="1566341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97CF76-1D76-40A5-2CD1-C45C8EE2B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01" y="0"/>
            <a:ext cx="1133499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CBCEE1-F726-DD17-1790-BA21ABE7A59F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will be taken to the Exam page</a:t>
            </a:r>
          </a:p>
        </p:txBody>
      </p:sp>
    </p:spTree>
    <p:extLst>
      <p:ext uri="{BB962C8B-B14F-4D97-AF65-F5344CB8AC3E}">
        <p14:creationId xmlns:p14="http://schemas.microsoft.com/office/powerpoint/2010/main" val="1561411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5B3499-3486-470A-864D-C76576BBB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31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5C9D851-4308-4758-A5C6-847FEC60D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A8EF85-65A7-735A-9241-486658D6C094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Scroll down and Schedule with Pearson Vue</a:t>
            </a:r>
          </a:p>
        </p:txBody>
      </p:sp>
    </p:spTree>
    <p:extLst>
      <p:ext uri="{BB962C8B-B14F-4D97-AF65-F5344CB8AC3E}">
        <p14:creationId xmlns:p14="http://schemas.microsoft.com/office/powerpoint/2010/main" val="361134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2B8A1D-F9E5-4CA5-BF58-B6B3AB043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B371DE-5E3A-83D4-D45C-3E5802D06127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prompted, sign in using your personal Microsoft account. If you have verified your academic status, you should see a green check mark when you select Student as Job Title</a:t>
            </a:r>
          </a:p>
        </p:txBody>
      </p:sp>
    </p:spTree>
    <p:extLst>
      <p:ext uri="{BB962C8B-B14F-4D97-AF65-F5344CB8AC3E}">
        <p14:creationId xmlns:p14="http://schemas.microsoft.com/office/powerpoint/2010/main" val="38094304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0A2C567-B00D-4EC5-A1A8-210EEE02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7DBAE7-26F1-0977-4AC4-61D802DFBE47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continue</a:t>
            </a:r>
          </a:p>
        </p:txBody>
      </p:sp>
    </p:spTree>
    <p:extLst>
      <p:ext uri="{BB962C8B-B14F-4D97-AF65-F5344CB8AC3E}">
        <p14:creationId xmlns:p14="http://schemas.microsoft.com/office/powerpoint/2010/main" val="2927271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0B4763-013B-4AE4-8DA5-3FA1C893C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52" y="723761"/>
            <a:ext cx="9627095" cy="54104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816D9C-8B2B-1993-3959-6AF91BA81DD0}"/>
              </a:ext>
            </a:extLst>
          </p:cNvPr>
          <p:cNvSpPr/>
          <p:nvPr/>
        </p:nvSpPr>
        <p:spPr>
          <a:xfrm>
            <a:off x="8368748" y="5916727"/>
            <a:ext cx="3657600" cy="8021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Schedule Exam</a:t>
            </a:r>
          </a:p>
        </p:txBody>
      </p:sp>
    </p:spTree>
    <p:extLst>
      <p:ext uri="{BB962C8B-B14F-4D97-AF65-F5344CB8AC3E}">
        <p14:creationId xmlns:p14="http://schemas.microsoft.com/office/powerpoint/2010/main" val="24248873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A56D5CB-7568-45EF-AB7F-CC5DA41E9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98F217-1735-457E-B5C6-A1EDC818D598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Follow the registration process</a:t>
            </a:r>
          </a:p>
        </p:txBody>
      </p:sp>
    </p:spTree>
    <p:extLst>
      <p:ext uri="{BB962C8B-B14F-4D97-AF65-F5344CB8AC3E}">
        <p14:creationId xmlns:p14="http://schemas.microsoft.com/office/powerpoint/2010/main" val="2745571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B99F77-2CF5-414E-9F96-36830B1DF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9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8A0B66-5E6E-4031-A1AC-AED3AE0B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31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0ED029-2DFB-4302-A111-CEE0635B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0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B1A9534-CDCE-4514-A10A-F8A340F89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39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93E726-C632-4D48-BA5B-F41776EE3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6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EDCE90-F8FA-483E-A7C0-A8574A04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142EB7-C596-0F3E-642C-379E05BF0B77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Cloud Ready Skills is our partner who manages the distribution of practice tests and exam vouchers</a:t>
            </a:r>
          </a:p>
        </p:txBody>
      </p:sp>
    </p:spTree>
    <p:extLst>
      <p:ext uri="{BB962C8B-B14F-4D97-AF65-F5344CB8AC3E}">
        <p14:creationId xmlns:p14="http://schemas.microsoft.com/office/powerpoint/2010/main" val="6080914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5A8265-5BFE-4CA7-B376-577CBE47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909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DD24FD2-C178-4B99-9610-C7025AB31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CA539A-E2D4-AD16-8AC8-5CFD4DF86CBB}"/>
              </a:ext>
            </a:extLst>
          </p:cNvPr>
          <p:cNvSpPr/>
          <p:nvPr/>
        </p:nvSpPr>
        <p:spPr>
          <a:xfrm>
            <a:off x="241624" y="5610468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 this stage, you should see the price for the exam. You will need to redeem the exam voucher next.</a:t>
            </a:r>
          </a:p>
        </p:txBody>
      </p:sp>
    </p:spTree>
    <p:extLst>
      <p:ext uri="{BB962C8B-B14F-4D97-AF65-F5344CB8AC3E}">
        <p14:creationId xmlns:p14="http://schemas.microsoft.com/office/powerpoint/2010/main" val="39548044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AA7CF3F-7306-4CE2-B7C5-229A22875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F9BF6-3780-0883-737C-0CE289C8737F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 your voucher code</a:t>
            </a:r>
          </a:p>
        </p:txBody>
      </p:sp>
    </p:spTree>
    <p:extLst>
      <p:ext uri="{BB962C8B-B14F-4D97-AF65-F5344CB8AC3E}">
        <p14:creationId xmlns:p14="http://schemas.microsoft.com/office/powerpoint/2010/main" val="934660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EA9CFA-6F98-4CB2-805C-F81234664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AC8A58-4D8B-84C6-01FB-E66C810B86AB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Copy the voucher code from the Cloud Ready site</a:t>
            </a:r>
          </a:p>
        </p:txBody>
      </p:sp>
    </p:spTree>
    <p:extLst>
      <p:ext uri="{BB962C8B-B14F-4D97-AF65-F5344CB8AC3E}">
        <p14:creationId xmlns:p14="http://schemas.microsoft.com/office/powerpoint/2010/main" val="12977006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04F92B-02F0-419D-B665-544C03F2D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3FB50-6662-D27A-089E-43D31ACE0BB4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Paste it to the exam payment form</a:t>
            </a:r>
          </a:p>
        </p:txBody>
      </p:sp>
    </p:spTree>
    <p:extLst>
      <p:ext uri="{BB962C8B-B14F-4D97-AF65-F5344CB8AC3E}">
        <p14:creationId xmlns:p14="http://schemas.microsoft.com/office/powerpoint/2010/main" val="2504772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6192285-6699-3073-EF8E-CB580F955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7" y="711060"/>
            <a:ext cx="11970365" cy="54358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BAB713-076A-E1D1-D99D-C37419AAD420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You should now see $0 for the Estimated Total Due</a:t>
            </a:r>
          </a:p>
        </p:txBody>
      </p:sp>
    </p:spTree>
    <p:extLst>
      <p:ext uri="{BB962C8B-B14F-4D97-AF65-F5344CB8AC3E}">
        <p14:creationId xmlns:p14="http://schemas.microsoft.com/office/powerpoint/2010/main" val="2557094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C2934D-E3D8-8AEB-3540-B23F5E4C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" y="777738"/>
            <a:ext cx="12008467" cy="53025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EFF373-1F41-A1EA-01BA-1833DFFA229B}"/>
              </a:ext>
            </a:extLst>
          </p:cNvPr>
          <p:cNvSpPr/>
          <p:nvPr/>
        </p:nvSpPr>
        <p:spPr>
          <a:xfrm>
            <a:off x="241624" y="5610468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 luck on your exam!!</a:t>
            </a:r>
          </a:p>
        </p:txBody>
      </p:sp>
    </p:spTree>
    <p:extLst>
      <p:ext uri="{BB962C8B-B14F-4D97-AF65-F5344CB8AC3E}">
        <p14:creationId xmlns:p14="http://schemas.microsoft.com/office/powerpoint/2010/main" val="3954351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6DAD15-6E17-40BE-9732-99F9342E7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359D3BC-C271-9DC1-1871-40F6F2B0B2DB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When you go back to Cloud Ready, your exam status should be reflected (there might be 24 hour delay)</a:t>
            </a:r>
          </a:p>
        </p:txBody>
      </p:sp>
    </p:spTree>
    <p:extLst>
      <p:ext uri="{BB962C8B-B14F-4D97-AF65-F5344CB8AC3E}">
        <p14:creationId xmlns:p14="http://schemas.microsoft.com/office/powerpoint/2010/main" val="1339020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F2871C-7FC6-43D6-9663-54AB4A214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D1D663-EBFA-F335-3514-E00241644EED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passed your exam, congrats! Now you can share your achievement.</a:t>
            </a:r>
          </a:p>
        </p:txBody>
      </p:sp>
    </p:spTree>
    <p:extLst>
      <p:ext uri="{BB962C8B-B14F-4D97-AF65-F5344CB8AC3E}">
        <p14:creationId xmlns:p14="http://schemas.microsoft.com/office/powerpoint/2010/main" val="31809863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751826C-FBA1-4242-A7B5-1B67241DA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94CBA5-AD9D-4EBC-AF1B-E97DCEBE5416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Get your badge and share it out!</a:t>
            </a:r>
          </a:p>
        </p:txBody>
      </p:sp>
    </p:spTree>
    <p:extLst>
      <p:ext uri="{BB962C8B-B14F-4D97-AF65-F5344CB8AC3E}">
        <p14:creationId xmlns:p14="http://schemas.microsoft.com/office/powerpoint/2010/main" val="127323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1C60C7-2C84-4D5E-B042-22323EA4C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ADD1D5-C8DD-7C81-A7BF-62902532C12C}"/>
              </a:ext>
            </a:extLst>
          </p:cNvPr>
          <p:cNvSpPr/>
          <p:nvPr/>
        </p:nvSpPr>
        <p:spPr>
          <a:xfrm>
            <a:off x="8368748" y="5705061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recommend signing-in using a personal Microsoft account such as @outlook.com</a:t>
            </a:r>
          </a:p>
        </p:txBody>
      </p:sp>
    </p:spTree>
    <p:extLst>
      <p:ext uri="{BB962C8B-B14F-4D97-AF65-F5344CB8AC3E}">
        <p14:creationId xmlns:p14="http://schemas.microsoft.com/office/powerpoint/2010/main" val="3863375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EB959D-11FA-4FB2-80AF-FD838CE2C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112790-A508-4152-8E9A-EA16E0A1F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82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email, website&#10;&#10;Description automatically generated">
            <a:extLst>
              <a:ext uri="{FF2B5EF4-FFF2-40B4-BE49-F238E27FC236}">
                <a16:creationId xmlns:a16="http://schemas.microsoft.com/office/drawing/2014/main" id="{349EFB6F-45F7-4FFC-8411-FD8C14FAC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39" y="584054"/>
            <a:ext cx="10135121" cy="56898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9DAA36-B475-9E9F-FEDF-5526E21A7863}"/>
              </a:ext>
            </a:extLst>
          </p:cNvPr>
          <p:cNvSpPr/>
          <p:nvPr/>
        </p:nvSpPr>
        <p:spPr>
          <a:xfrm>
            <a:off x="8432248" y="3143894"/>
            <a:ext cx="3657600" cy="10137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Enter your school information (University of Pittsburgh, USA).</a:t>
            </a:r>
          </a:p>
        </p:txBody>
      </p:sp>
    </p:spTree>
    <p:extLst>
      <p:ext uri="{BB962C8B-B14F-4D97-AF65-F5344CB8AC3E}">
        <p14:creationId xmlns:p14="http://schemas.microsoft.com/office/powerpoint/2010/main" val="1278464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77577c-3d1d-43e9-8321-b5ec6afca241">
      <Terms xmlns="http://schemas.microsoft.com/office/infopath/2007/PartnerControls"/>
    </lcf76f155ced4ddcb4097134ff3c332f>
    <TaxCatchAll xmlns="8537253a-a777-4a5d-9c3b-c00fa3dd29c2" xsi:nil="true"/>
    <PR xmlns="8977577c-3d1d-43e9-8321-b5ec6afca24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99F53BC9362942B6A2A3825EE990F7" ma:contentTypeVersion="13" ma:contentTypeDescription="Create a new document." ma:contentTypeScope="" ma:versionID="daf6420b18249e162945103ec45600db">
  <xsd:schema xmlns:xsd="http://www.w3.org/2001/XMLSchema" xmlns:xs="http://www.w3.org/2001/XMLSchema" xmlns:p="http://schemas.microsoft.com/office/2006/metadata/properties" xmlns:ns2="8977577c-3d1d-43e9-8321-b5ec6afca241" xmlns:ns3="8537253a-a777-4a5d-9c3b-c00fa3dd29c2" targetNamespace="http://schemas.microsoft.com/office/2006/metadata/properties" ma:root="true" ma:fieldsID="bd40a102bb781d669604f9a7032859df" ns2:_="" ns3:_="">
    <xsd:import namespace="8977577c-3d1d-43e9-8321-b5ec6afca241"/>
    <xsd:import namespace="8537253a-a777-4a5d-9c3b-c00fa3dd29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P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7577c-3d1d-43e9-8321-b5ec6afca2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b90debd-ee09-4e04-a4c4-812a7ed26d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PR" ma:index="18" nillable="true" ma:displayName="PR" ma:description="Team, you can use the images for poster/ banner/ PR purpose" ma:format="Dropdown" ma:list="7f27a767-eb93-484e-91b8-9d863789aefe" ma:internalName="PR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7253a-a777-4a5d-9c3b-c00fa3dd29c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b6875a8-ef7d-469b-b303-8a7d1948de4f}" ma:internalName="TaxCatchAll" ma:showField="CatchAllData" ma:web="8537253a-a777-4a5d-9c3b-c00fa3dd29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ABFF64-120B-4242-852F-1D8B6ECAA98F}">
  <ds:schemaRefs>
    <ds:schemaRef ds:uri="http://schemas.microsoft.com/office/infopath/2007/PartnerControls"/>
    <ds:schemaRef ds:uri="78709d45-09f3-4b84-8f02-1513063e0337"/>
    <ds:schemaRef ds:uri="http://purl.org/dc/elements/1.1/"/>
    <ds:schemaRef ds:uri="http://schemas.microsoft.com/office/2006/metadata/properties"/>
    <ds:schemaRef ds:uri="04e0a8a2-eeaf-400b-b765-b41f1c359ac2"/>
    <ds:schemaRef ds:uri="230e9df3-be65-4c73-a93b-d1236ebd677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8977577c-3d1d-43e9-8321-b5ec6afca241"/>
    <ds:schemaRef ds:uri="8537253a-a777-4a5d-9c3b-c00fa3dd29c2"/>
  </ds:schemaRefs>
</ds:datastoreItem>
</file>

<file path=customXml/itemProps2.xml><?xml version="1.0" encoding="utf-8"?>
<ds:datastoreItem xmlns:ds="http://schemas.openxmlformats.org/officeDocument/2006/customXml" ds:itemID="{54BC7B1E-88CE-42C9-AF3D-D55DF0C7D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77577c-3d1d-43e9-8321-b5ec6afca241"/>
    <ds:schemaRef ds:uri="8537253a-a777-4a5d-9c3b-c00fa3dd29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5168B1-988C-4A8D-83BC-258C524E7AA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Widescreen</PresentationFormat>
  <Paragraphs>46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Direct to Student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to Student </dc:title>
  <dc:creator>Jonathan Sanito</dc:creator>
  <cp:lastModifiedBy>Jonathan Sanito</cp:lastModifiedBy>
  <cp:revision>29</cp:revision>
  <dcterms:created xsi:type="dcterms:W3CDTF">2022-03-30T08:39:45Z</dcterms:created>
  <dcterms:modified xsi:type="dcterms:W3CDTF">2022-10-20T17:32:58Z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34972100.0000000</vt:lpwstr>
  </property>
  <property fmtid="{D5CDD505-2E9C-101B-9397-08002B2CF9AE}" pid="3" name="ContentTypeId">
    <vt:lpwstr>0x0101009099F53BC9362942B6A2A3825EE990F7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